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56" r:id="rId2"/>
    <p:sldId id="311" r:id="rId3"/>
    <p:sldId id="312" r:id="rId4"/>
    <p:sldId id="313" r:id="rId5"/>
    <p:sldId id="314" r:id="rId6"/>
    <p:sldId id="317" r:id="rId7"/>
    <p:sldId id="316" r:id="rId8"/>
    <p:sldId id="315" r:id="rId9"/>
    <p:sldId id="318" r:id="rId10"/>
    <p:sldId id="319" r:id="rId11"/>
    <p:sldId id="325" r:id="rId12"/>
    <p:sldId id="324" r:id="rId13"/>
    <p:sldId id="321" r:id="rId14"/>
    <p:sldId id="326" r:id="rId15"/>
    <p:sldId id="327" r:id="rId16"/>
    <p:sldId id="328" r:id="rId17"/>
    <p:sldId id="329" r:id="rId18"/>
    <p:sldId id="330" r:id="rId19"/>
    <p:sldId id="331" r:id="rId20"/>
    <p:sldId id="322" r:id="rId21"/>
    <p:sldId id="332" r:id="rId22"/>
    <p:sldId id="334" r:id="rId23"/>
    <p:sldId id="333" r:id="rId24"/>
    <p:sldId id="335" r:id="rId25"/>
    <p:sldId id="320" r:id="rId26"/>
    <p:sldId id="323" r:id="rId27"/>
    <p:sldId id="339" r:id="rId28"/>
    <p:sldId id="337" r:id="rId29"/>
    <p:sldId id="340" r:id="rId30"/>
    <p:sldId id="338" r:id="rId31"/>
    <p:sldId id="336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-516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15A79C-3674-4675-A71E-551F3644CD4F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863BE3-96F3-438E-ABD0-2B211BB79D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2388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1EAC5-76A4-43DC-9365-FEE9AB1F0BB0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844B1-4523-42CE-A05F-AD0124264E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3952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1EAC5-76A4-43DC-9365-FEE9AB1F0BB0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844B1-4523-42CE-A05F-AD0124264E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368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1EAC5-76A4-43DC-9365-FEE9AB1F0BB0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844B1-4523-42CE-A05F-AD0124264ED6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51488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1EAC5-76A4-43DC-9365-FEE9AB1F0BB0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844B1-4523-42CE-A05F-AD0124264E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3190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1EAC5-76A4-43DC-9365-FEE9AB1F0BB0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844B1-4523-42CE-A05F-AD0124264ED6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543268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1EAC5-76A4-43DC-9365-FEE9AB1F0BB0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844B1-4523-42CE-A05F-AD0124264E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97110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1EAC5-76A4-43DC-9365-FEE9AB1F0BB0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844B1-4523-42CE-A05F-AD0124264E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78614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1EAC5-76A4-43DC-9365-FEE9AB1F0BB0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844B1-4523-42CE-A05F-AD0124264E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4843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1EAC5-76A4-43DC-9365-FEE9AB1F0BB0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844B1-4523-42CE-A05F-AD0124264E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365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1EAC5-76A4-43DC-9365-FEE9AB1F0BB0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844B1-4523-42CE-A05F-AD0124264E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4093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1EAC5-76A4-43DC-9365-FEE9AB1F0BB0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844B1-4523-42CE-A05F-AD0124264E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7349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1EAC5-76A4-43DC-9365-FEE9AB1F0BB0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844B1-4523-42CE-A05F-AD0124264E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152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1EAC5-76A4-43DC-9365-FEE9AB1F0BB0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844B1-4523-42CE-A05F-AD0124264E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639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1EAC5-76A4-43DC-9365-FEE9AB1F0BB0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844B1-4523-42CE-A05F-AD0124264E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2026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1EAC5-76A4-43DC-9365-FEE9AB1F0BB0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844B1-4523-42CE-A05F-AD0124264E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1176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1EAC5-76A4-43DC-9365-FEE9AB1F0BB0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844B1-4523-42CE-A05F-AD0124264E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604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11EAC5-76A4-43DC-9365-FEE9AB1F0BB0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36844B1-4523-42CE-A05F-AD0124264E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8352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31.png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2.png"/><Relationship Id="rId7" Type="http://schemas.microsoft.com/office/2007/relationships/hdphoto" Target="../media/hdphoto7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jpg"/><Relationship Id="rId4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3EAB838-010E-4A97-A8DC-0A14C360EF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58461" y="2110155"/>
            <a:ext cx="8454684" cy="1907669"/>
          </a:xfrm>
          <a:solidFill>
            <a:schemeClr val="bg1"/>
          </a:solidFill>
        </p:spPr>
        <p:txBody>
          <a:bodyPr/>
          <a:lstStyle/>
          <a:p>
            <a:r>
              <a:rPr lang="ru-RU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Юнармейский отряд имени  Дорохова С.Д. </a:t>
            </a:r>
            <a:endParaRPr lang="ru-RU" sz="6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696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3EAB838-010E-4A97-A8DC-0A14C360EF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20F7D995-4B37-4314-B0A4-287F6CDE9E96}"/>
              </a:ext>
            </a:extLst>
          </p:cNvPr>
          <p:cNvSpPr txBox="1">
            <a:spLocks/>
          </p:cNvSpPr>
          <p:nvPr/>
        </p:nvSpPr>
        <p:spPr>
          <a:xfrm>
            <a:off x="677334" y="609600"/>
            <a:ext cx="2675466" cy="62484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 err="1">
                <a:solidFill>
                  <a:srgbClr val="FF0000"/>
                </a:solidFill>
              </a:rPr>
              <a:t>Айбын</a:t>
            </a:r>
            <a:r>
              <a:rPr lang="ru-RU" dirty="0">
                <a:solidFill>
                  <a:srgbClr val="FF0000"/>
                </a:solidFill>
              </a:rPr>
              <a:t> 2019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DCCEEE2B-330E-43A3-98DE-6C16E5F799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54" y="1970696"/>
            <a:ext cx="6226572" cy="4151048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90C5DD59-12D9-4A49-820B-B4AD9CD112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471" y="606599"/>
            <a:ext cx="5883275" cy="392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01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3EAB838-010E-4A97-A8DC-0A14C360EF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CC5F271C-1D1E-4991-A4E2-7F99C314E42F}"/>
              </a:ext>
            </a:extLst>
          </p:cNvPr>
          <p:cNvSpPr txBox="1">
            <a:spLocks/>
          </p:cNvSpPr>
          <p:nvPr/>
        </p:nvSpPr>
        <p:spPr>
          <a:xfrm>
            <a:off x="418254" y="423480"/>
            <a:ext cx="2843106" cy="73501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 err="1">
                <a:solidFill>
                  <a:srgbClr val="FF0000"/>
                </a:solidFill>
              </a:rPr>
              <a:t>Айбын</a:t>
            </a:r>
            <a:r>
              <a:rPr lang="ru-RU" dirty="0">
                <a:solidFill>
                  <a:srgbClr val="FF0000"/>
                </a:solidFill>
              </a:rPr>
              <a:t> 2019</a:t>
            </a:r>
          </a:p>
        </p:txBody>
      </p:sp>
      <p:pic>
        <p:nvPicPr>
          <p:cNvPr id="5" name="Объект 5">
            <a:extLst>
              <a:ext uri="{FF2B5EF4-FFF2-40B4-BE49-F238E27FC236}">
                <a16:creationId xmlns:a16="http://schemas.microsoft.com/office/drawing/2014/main" xmlns="" id="{AAF4CD34-E433-48F0-80B0-C484384B02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121" y="2532658"/>
            <a:ext cx="5852795" cy="3901862"/>
          </a:xfrm>
          <a:prstGeom prst="rect">
            <a:avLst/>
          </a:prstGeom>
        </p:spPr>
      </p:pic>
      <p:pic>
        <p:nvPicPr>
          <p:cNvPr id="6" name="Picture 2" descr="C:\Users\user\Desktop\Фото к концерту\IMG_0873.JPG">
            <a:extLst>
              <a:ext uri="{FF2B5EF4-FFF2-40B4-BE49-F238E27FC236}">
                <a16:creationId xmlns:a16="http://schemas.microsoft.com/office/drawing/2014/main" xmlns="" id="{B4C93DFB-AF4F-4DDB-9238-EE2767D44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32" y="2040678"/>
            <a:ext cx="5858457" cy="4393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962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3EAB838-010E-4A97-A8DC-0A14C360EF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4060076D-7E94-4D0F-B83A-64A83401AE59}"/>
              </a:ext>
            </a:extLst>
          </p:cNvPr>
          <p:cNvSpPr txBox="1">
            <a:spLocks/>
          </p:cNvSpPr>
          <p:nvPr/>
        </p:nvSpPr>
        <p:spPr>
          <a:xfrm>
            <a:off x="1057162" y="146066"/>
            <a:ext cx="8596668" cy="1045542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800" dirty="0">
                <a:solidFill>
                  <a:srgbClr val="FF0000"/>
                </a:solidFill>
              </a:rPr>
              <a:t>Поездка к Большому Алматинскому озеру</a:t>
            </a:r>
            <a:br>
              <a:rPr lang="ru-RU" sz="2800" dirty="0">
                <a:solidFill>
                  <a:srgbClr val="FF0000"/>
                </a:solidFill>
              </a:rPr>
            </a:br>
            <a:r>
              <a:rPr lang="ru-RU" sz="2800" dirty="0">
                <a:solidFill>
                  <a:srgbClr val="FF0000"/>
                </a:solidFill>
              </a:rPr>
              <a:t>Озеро </a:t>
            </a:r>
            <a:r>
              <a:rPr lang="ru-RU" sz="2800" dirty="0" err="1">
                <a:solidFill>
                  <a:srgbClr val="FF0000"/>
                </a:solidFill>
              </a:rPr>
              <a:t>Каянды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5" name="Объект 7">
            <a:extLst>
              <a:ext uri="{FF2B5EF4-FFF2-40B4-BE49-F238E27FC236}">
                <a16:creationId xmlns:a16="http://schemas.microsoft.com/office/drawing/2014/main" xmlns="" id="{200B9BD4-0549-4C9C-B6E0-13C0D5ED9A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451" y="1381760"/>
            <a:ext cx="6180142" cy="4369738"/>
          </a:xfrm>
          <a:prstGeom prst="rect">
            <a:avLst/>
          </a:prstGeom>
        </p:spPr>
      </p:pic>
      <p:pic>
        <p:nvPicPr>
          <p:cNvPr id="6" name="Объект 11">
            <a:extLst>
              <a:ext uri="{FF2B5EF4-FFF2-40B4-BE49-F238E27FC236}">
                <a16:creationId xmlns:a16="http://schemas.microsoft.com/office/drawing/2014/main" xmlns="" id="{C21F4559-BE6E-4AC7-A2DA-1E0A8D3290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3215"/>
            <a:ext cx="6179725" cy="436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83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3EAB838-010E-4A97-A8DC-0A14C360EF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FCE81DA9-5CA9-4BD3-98B0-CB3F961B6BFA}"/>
              </a:ext>
            </a:extLst>
          </p:cNvPr>
          <p:cNvSpPr txBox="1">
            <a:spLocks/>
          </p:cNvSpPr>
          <p:nvPr/>
        </p:nvSpPr>
        <p:spPr>
          <a:xfrm>
            <a:off x="7373555" y="126608"/>
            <a:ext cx="4161952" cy="83937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>
                <a:solidFill>
                  <a:srgbClr val="FF0000"/>
                </a:solidFill>
              </a:rPr>
              <a:t>Чарынский каньон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A0DF8996-A4E3-418B-AF3B-A867B659AF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099" y="2222694"/>
            <a:ext cx="6555609" cy="46353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677A1E7-62A8-493C-8BAD-0D7143045F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87355" cy="430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56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3EAB838-010E-4A97-A8DC-0A14C360EF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F639F940-541A-4847-A006-BE717E545ED9}"/>
              </a:ext>
            </a:extLst>
          </p:cNvPr>
          <p:cNvSpPr txBox="1">
            <a:spLocks/>
          </p:cNvSpPr>
          <p:nvPr/>
        </p:nvSpPr>
        <p:spPr>
          <a:xfrm>
            <a:off x="6901540" y="257308"/>
            <a:ext cx="4825219" cy="1176997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dirty="0" err="1">
                <a:solidFill>
                  <a:srgbClr val="FF0000"/>
                </a:solidFill>
              </a:rPr>
              <a:t>Кольсайское</a:t>
            </a:r>
            <a:r>
              <a:rPr lang="ru-RU" sz="3200" dirty="0">
                <a:solidFill>
                  <a:srgbClr val="FF0000"/>
                </a:solidFill>
              </a:rPr>
              <a:t> озеро</a:t>
            </a:r>
            <a:br>
              <a:rPr lang="ru-RU" sz="3200" dirty="0">
                <a:solidFill>
                  <a:srgbClr val="FF0000"/>
                </a:solidFill>
              </a:rPr>
            </a:br>
            <a:r>
              <a:rPr lang="ru-RU" sz="3200" dirty="0">
                <a:solidFill>
                  <a:srgbClr val="FF0000"/>
                </a:solidFill>
              </a:rPr>
              <a:t>На берегу реки Или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44FDD6B9-F80D-45F4-85EA-278674CBC2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761" y="2572792"/>
            <a:ext cx="6202264" cy="413521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C417ABCC-1BAC-4058-BD91-53BD7FDFEE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9869"/>
            <a:ext cx="6096000" cy="406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71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3EAB838-010E-4A97-A8DC-0A14C360EF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C4203FC1-8D90-4385-BDF2-1E55CF7F67B2}"/>
              </a:ext>
            </a:extLst>
          </p:cNvPr>
          <p:cNvSpPr txBox="1">
            <a:spLocks/>
          </p:cNvSpPr>
          <p:nvPr/>
        </p:nvSpPr>
        <p:spPr>
          <a:xfrm>
            <a:off x="1869128" y="405649"/>
            <a:ext cx="8596668" cy="1050388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dirty="0">
                <a:solidFill>
                  <a:srgbClr val="FF0000"/>
                </a:solidFill>
              </a:rPr>
              <a:t>8 мая 2019 года участие юнармейцев в акции «Бессмертный полк».</a:t>
            </a:r>
            <a:br>
              <a:rPr lang="ru-RU" sz="3200" dirty="0">
                <a:solidFill>
                  <a:srgbClr val="FF0000"/>
                </a:solidFill>
              </a:rPr>
            </a:b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C7A6360E-8ECD-46F7-8C9A-6C63DB8EC8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45" y="2128379"/>
            <a:ext cx="5700395" cy="37987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D0597FCE-F61F-4627-9011-173E45D06A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462" y="2128379"/>
            <a:ext cx="5700395" cy="37987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6241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3EAB838-010E-4A97-A8DC-0A14C360EF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8B14DF43-EA9F-402E-A4A2-D9A03A4968E7}"/>
              </a:ext>
            </a:extLst>
          </p:cNvPr>
          <p:cNvSpPr txBox="1">
            <a:spLocks/>
          </p:cNvSpPr>
          <p:nvPr/>
        </p:nvSpPr>
        <p:spPr>
          <a:xfrm>
            <a:off x="1381385" y="393967"/>
            <a:ext cx="9170051" cy="1012801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800" dirty="0">
                <a:solidFill>
                  <a:srgbClr val="FF0000"/>
                </a:solidFill>
              </a:rPr>
              <a:t>9 мая 2019 года участие юнармейского отряда школы в Параде Победы на плацу «площадки 40»</a:t>
            </a:r>
            <a:br>
              <a:rPr lang="ru-RU" sz="2800" dirty="0">
                <a:solidFill>
                  <a:srgbClr val="FF0000"/>
                </a:solidFill>
              </a:rPr>
            </a:b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7" name="Объект 5">
            <a:extLst>
              <a:ext uri="{FF2B5EF4-FFF2-40B4-BE49-F238E27FC236}">
                <a16:creationId xmlns:a16="http://schemas.microsoft.com/office/drawing/2014/main" xmlns="" id="{24CBFFB2-7BBE-40A1-AD0F-98007A6686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0230"/>
            <a:ext cx="5810730" cy="4108367"/>
          </a:xfrm>
          <a:prstGeom prst="rect">
            <a:avLst/>
          </a:prstGeo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F2897101-7032-4D81-B970-87F5CACC99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896" y="2484821"/>
            <a:ext cx="5812937" cy="387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67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3EAB838-010E-4A97-A8DC-0A14C360EF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D0CD3CC7-B90E-484D-9835-711A37CBDF66}"/>
              </a:ext>
            </a:extLst>
          </p:cNvPr>
          <p:cNvSpPr txBox="1">
            <a:spLocks/>
          </p:cNvSpPr>
          <p:nvPr/>
        </p:nvSpPr>
        <p:spPr>
          <a:xfrm>
            <a:off x="1971562" y="255698"/>
            <a:ext cx="8596668" cy="1106658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dirty="0">
                <a:solidFill>
                  <a:srgbClr val="FF0000"/>
                </a:solidFill>
              </a:rPr>
              <a:t>9 мая 2019 года участие юнармейского отряда школы в Параде Победы на плацу «площадки 40»</a:t>
            </a:r>
            <a:br>
              <a:rPr lang="ru-RU" sz="2800" dirty="0">
                <a:solidFill>
                  <a:srgbClr val="FF0000"/>
                </a:solidFill>
              </a:rPr>
            </a:b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7381CAF1-FFED-4344-A0D4-C9A59AB9A1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71" y="2011681"/>
            <a:ext cx="5372148" cy="37982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28D1C70A-3005-4455-B5D0-B7A4B5EBF8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290" y="2011682"/>
            <a:ext cx="5699641" cy="3798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4823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3EAB838-010E-4A97-A8DC-0A14C360EF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D4A1511-957B-490C-B257-C2F96A4F21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531" y="316484"/>
            <a:ext cx="5912598" cy="44344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D6F912CD-17D2-4C50-B247-7367E5C585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2" y="3763108"/>
            <a:ext cx="5502031" cy="3094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CF6E09D-42AE-476E-B495-7D6D0F3645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219" y="2685754"/>
            <a:ext cx="4854399" cy="36407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Объект 9">
            <a:extLst>
              <a:ext uri="{FF2B5EF4-FFF2-40B4-BE49-F238E27FC236}">
                <a16:creationId xmlns:a16="http://schemas.microsoft.com/office/drawing/2014/main" xmlns="" id="{EFFA3597-211A-47AB-83F6-389E22DA655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858" y="1047616"/>
            <a:ext cx="4073236" cy="54309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1DE1ACDE-1E02-4AE1-BF21-799856D620A9}"/>
              </a:ext>
            </a:extLst>
          </p:cNvPr>
          <p:cNvSpPr txBox="1">
            <a:spLocks/>
          </p:cNvSpPr>
          <p:nvPr/>
        </p:nvSpPr>
        <p:spPr>
          <a:xfrm>
            <a:off x="1394786" y="165877"/>
            <a:ext cx="8596668" cy="881739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dirty="0">
                <a:solidFill>
                  <a:srgbClr val="FF0000"/>
                </a:solidFill>
              </a:rPr>
              <a:t>Весной, летом и осенью 2019 года юнармейцы участвовали в работе юнармейской смены  Всероссийского лагеря  «Орленок», «Артек»</a:t>
            </a:r>
          </a:p>
        </p:txBody>
      </p:sp>
    </p:spTree>
    <p:extLst>
      <p:ext uri="{BB962C8B-B14F-4D97-AF65-F5344CB8AC3E}">
        <p14:creationId xmlns:p14="http://schemas.microsoft.com/office/powerpoint/2010/main" val="108666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3EAB838-010E-4A97-A8DC-0A14C360EF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45A5F9F6-11B0-4CA7-BCE9-526C0C6D4FA5}"/>
              </a:ext>
            </a:extLst>
          </p:cNvPr>
          <p:cNvSpPr txBox="1">
            <a:spLocks/>
          </p:cNvSpPr>
          <p:nvPr/>
        </p:nvSpPr>
        <p:spPr>
          <a:xfrm>
            <a:off x="1258609" y="254843"/>
            <a:ext cx="9674782" cy="946858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800" dirty="0">
                <a:solidFill>
                  <a:srgbClr val="FF0000"/>
                </a:solidFill>
              </a:rPr>
              <a:t>Дежурство юнармейцев на входе школы в день учителя</a:t>
            </a:r>
            <a:br>
              <a:rPr lang="ru-RU" sz="2800" dirty="0">
                <a:solidFill>
                  <a:srgbClr val="FF0000"/>
                </a:solidFill>
              </a:rPr>
            </a:br>
            <a:r>
              <a:rPr lang="ru-RU" sz="2800" dirty="0">
                <a:solidFill>
                  <a:srgbClr val="FF0000"/>
                </a:solidFill>
              </a:rPr>
              <a:t>Экскурсия в музей истории полигона </a:t>
            </a:r>
            <a:br>
              <a:rPr lang="ru-RU" sz="2800" dirty="0">
                <a:solidFill>
                  <a:srgbClr val="FF0000"/>
                </a:solidFill>
              </a:rPr>
            </a:br>
            <a:r>
              <a:rPr lang="ru-RU" sz="2800" dirty="0">
                <a:solidFill>
                  <a:srgbClr val="FF0000"/>
                </a:solidFill>
              </a:rPr>
              <a:t/>
            </a:r>
            <a:br>
              <a:rPr lang="ru-RU" sz="2800" dirty="0">
                <a:solidFill>
                  <a:srgbClr val="FF0000"/>
                </a:solidFill>
              </a:rPr>
            </a:b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20B276C6-00A4-4009-9964-0055E7B1AC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3" y="1954150"/>
            <a:ext cx="5908698" cy="3323642"/>
          </a:xfrm>
          <a:prstGeom prst="rect">
            <a:avLst/>
          </a:prstGeom>
        </p:spPr>
      </p:pic>
      <p:pic>
        <p:nvPicPr>
          <p:cNvPr id="6" name="Объект 6">
            <a:extLst>
              <a:ext uri="{FF2B5EF4-FFF2-40B4-BE49-F238E27FC236}">
                <a16:creationId xmlns:a16="http://schemas.microsoft.com/office/drawing/2014/main" xmlns="" id="{F49CAF23-530A-41C3-A10B-2B5CD9BAAA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851" y="1954150"/>
            <a:ext cx="5803186" cy="435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97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3EAB838-010E-4A97-A8DC-0A14C360EF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5CC3A7F-C68F-4926-A325-5B23DFCCD5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083" y="979496"/>
            <a:ext cx="7635834" cy="57268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A868DEF0-BD61-414F-81EA-79B85D239FC5}"/>
              </a:ext>
            </a:extLst>
          </p:cNvPr>
          <p:cNvSpPr txBox="1">
            <a:spLocks/>
          </p:cNvSpPr>
          <p:nvPr/>
        </p:nvSpPr>
        <p:spPr>
          <a:xfrm>
            <a:off x="2278083" y="163683"/>
            <a:ext cx="7647268" cy="675136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6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>
                <a:solidFill>
                  <a:srgbClr val="FF0000"/>
                </a:solidFill>
              </a:rPr>
              <a:t>Участие в Первом Всероссийском молодежном патриотическом форуме «Я-</a:t>
            </a:r>
            <a:r>
              <a:rPr lang="ru-RU" dirty="0" err="1">
                <a:solidFill>
                  <a:srgbClr val="FF0000"/>
                </a:solidFill>
              </a:rPr>
              <a:t>Юнармия</a:t>
            </a:r>
            <a:r>
              <a:rPr lang="ru-RU" dirty="0">
                <a:solidFill>
                  <a:srgbClr val="FF0000"/>
                </a:solidFill>
              </a:rPr>
              <a:t> в Москве</a:t>
            </a:r>
          </a:p>
        </p:txBody>
      </p:sp>
    </p:spTree>
    <p:extLst>
      <p:ext uri="{BB962C8B-B14F-4D97-AF65-F5344CB8AC3E}">
        <p14:creationId xmlns:p14="http://schemas.microsoft.com/office/powerpoint/2010/main" val="63794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3EAB838-010E-4A97-A8DC-0A14C360EF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0B05DFFF-0FDD-46D3-96BA-4F3398F87936}"/>
              </a:ext>
            </a:extLst>
          </p:cNvPr>
          <p:cNvSpPr txBox="1">
            <a:spLocks/>
          </p:cNvSpPr>
          <p:nvPr/>
        </p:nvSpPr>
        <p:spPr>
          <a:xfrm>
            <a:off x="547338" y="90867"/>
            <a:ext cx="11097324" cy="1978855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800" dirty="0">
                <a:solidFill>
                  <a:srgbClr val="FF0000"/>
                </a:solidFill>
              </a:rPr>
              <a:t>Соревнование по разборке и сборке АК74 посвященные столетию со дня рождения конструктора стрелкового оружия </a:t>
            </a:r>
            <a:r>
              <a:rPr lang="ru-RU" sz="2800" dirty="0" err="1">
                <a:solidFill>
                  <a:srgbClr val="FF0000"/>
                </a:solidFill>
              </a:rPr>
              <a:t>М.Т.Калашникова</a:t>
            </a:r>
            <a:r>
              <a:rPr lang="ru-RU" sz="2800" dirty="0">
                <a:solidFill>
                  <a:srgbClr val="FF0000"/>
                </a:solidFill>
              </a:rPr>
              <a:t/>
            </a:r>
            <a:br>
              <a:rPr lang="ru-RU" sz="2800" dirty="0">
                <a:solidFill>
                  <a:srgbClr val="FF0000"/>
                </a:solidFill>
              </a:rPr>
            </a:br>
            <a:r>
              <a:rPr lang="ru-RU" sz="2800" dirty="0">
                <a:solidFill>
                  <a:srgbClr val="FF0000"/>
                </a:solidFill>
              </a:rPr>
              <a:t>Презентация на тему «Стрелковое оружие Калашникова» </a:t>
            </a:r>
          </a:p>
        </p:txBody>
      </p:sp>
      <p:pic>
        <p:nvPicPr>
          <p:cNvPr id="7" name="Объект 4">
            <a:extLst>
              <a:ext uri="{FF2B5EF4-FFF2-40B4-BE49-F238E27FC236}">
                <a16:creationId xmlns:a16="http://schemas.microsoft.com/office/drawing/2014/main" xmlns="" id="{61319557-8AA8-4608-B8DA-456A70036D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83" y="2250420"/>
            <a:ext cx="3311558" cy="4415412"/>
          </a:xfrm>
          <a:prstGeom prst="rect">
            <a:avLst/>
          </a:prstGeom>
        </p:spPr>
      </p:pic>
      <p:pic>
        <p:nvPicPr>
          <p:cNvPr id="8" name="Объект 5">
            <a:extLst>
              <a:ext uri="{FF2B5EF4-FFF2-40B4-BE49-F238E27FC236}">
                <a16:creationId xmlns:a16="http://schemas.microsoft.com/office/drawing/2014/main" xmlns="" id="{22333436-A822-4972-B5F6-BF8067B5F9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483" y="2261889"/>
            <a:ext cx="7829234" cy="440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09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3EAB838-010E-4A97-A8DC-0A14C360EF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7FF2F404-5CDC-4293-BFAB-330B81B85255}"/>
              </a:ext>
            </a:extLst>
          </p:cNvPr>
          <p:cNvSpPr txBox="1">
            <a:spLocks/>
          </p:cNvSpPr>
          <p:nvPr/>
        </p:nvSpPr>
        <p:spPr>
          <a:xfrm>
            <a:off x="1312000" y="450277"/>
            <a:ext cx="9352931" cy="1092591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dirty="0">
                <a:solidFill>
                  <a:srgbClr val="FF0000"/>
                </a:solidFill>
              </a:rPr>
              <a:t>Викторина посвященная 100-летию  </a:t>
            </a:r>
            <a:r>
              <a:rPr lang="ru-RU" sz="2800" dirty="0" err="1">
                <a:solidFill>
                  <a:srgbClr val="FF0000"/>
                </a:solidFill>
              </a:rPr>
              <a:t>М.Т.Калашникова</a:t>
            </a:r>
            <a:r>
              <a:rPr lang="ru-RU" sz="2800" dirty="0">
                <a:solidFill>
                  <a:srgbClr val="FF0000"/>
                </a:solidFill>
              </a:rPr>
              <a:t/>
            </a:r>
            <a:br>
              <a:rPr lang="ru-RU" sz="2800" dirty="0">
                <a:solidFill>
                  <a:srgbClr val="FF0000"/>
                </a:solidFill>
              </a:rPr>
            </a:br>
            <a:r>
              <a:rPr lang="ru-RU" sz="2800" dirty="0">
                <a:solidFill>
                  <a:srgbClr val="FF0000"/>
                </a:solidFill>
              </a:rPr>
              <a:t>Презентация и викторина посвященная 60-летию РВСН</a:t>
            </a:r>
          </a:p>
        </p:txBody>
      </p:sp>
      <p:pic>
        <p:nvPicPr>
          <p:cNvPr id="7" name="Объект 9">
            <a:extLst>
              <a:ext uri="{FF2B5EF4-FFF2-40B4-BE49-F238E27FC236}">
                <a16:creationId xmlns:a16="http://schemas.microsoft.com/office/drawing/2014/main" xmlns="" id="{B8991447-4FE9-4CC6-8845-8C7C67B05F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977" y="1914373"/>
            <a:ext cx="6096164" cy="4572122"/>
          </a:xfrm>
          <a:prstGeom prst="rect">
            <a:avLst/>
          </a:prstGeom>
        </p:spPr>
      </p:pic>
      <p:pic>
        <p:nvPicPr>
          <p:cNvPr id="8" name="Объект 8">
            <a:extLst>
              <a:ext uri="{FF2B5EF4-FFF2-40B4-BE49-F238E27FC236}">
                <a16:creationId xmlns:a16="http://schemas.microsoft.com/office/drawing/2014/main" xmlns="" id="{15C003C6-D7F5-44D6-962E-E96E3884E7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01" y="2111618"/>
            <a:ext cx="5570176" cy="417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73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3EAB838-010E-4A97-A8DC-0A14C360EF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FFF27FB4-16C5-4B85-9A96-22FE509934BB}"/>
              </a:ext>
            </a:extLst>
          </p:cNvPr>
          <p:cNvSpPr txBox="1">
            <a:spLocks/>
          </p:cNvSpPr>
          <p:nvPr/>
        </p:nvSpPr>
        <p:spPr>
          <a:xfrm>
            <a:off x="2181534" y="218110"/>
            <a:ext cx="8453641" cy="1036320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800" dirty="0">
                <a:solidFill>
                  <a:srgbClr val="FF0000"/>
                </a:solidFill>
              </a:rPr>
              <a:t>Участники концерта в день 60-летия образования РВСН на сцене ГДО</a:t>
            </a:r>
          </a:p>
        </p:txBody>
      </p:sp>
      <p:pic>
        <p:nvPicPr>
          <p:cNvPr id="7" name="Объект 4">
            <a:extLst>
              <a:ext uri="{FF2B5EF4-FFF2-40B4-BE49-F238E27FC236}">
                <a16:creationId xmlns:a16="http://schemas.microsoft.com/office/drawing/2014/main" xmlns="" id="{4D73860A-CC79-4CB2-9AAD-779D2B0B4A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9" y="2185060"/>
            <a:ext cx="4646526" cy="3484894"/>
          </a:xfrm>
          <a:prstGeom prst="rect">
            <a:avLst/>
          </a:prstGeom>
        </p:spPr>
      </p:pic>
      <p:pic>
        <p:nvPicPr>
          <p:cNvPr id="8" name="Объект 4">
            <a:extLst>
              <a:ext uri="{FF2B5EF4-FFF2-40B4-BE49-F238E27FC236}">
                <a16:creationId xmlns:a16="http://schemas.microsoft.com/office/drawing/2014/main" xmlns="" id="{27A8AA65-B1ED-4691-9413-BE9631E3E6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524" y="1828800"/>
            <a:ext cx="6952318" cy="393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23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3EAB838-010E-4A97-A8DC-0A14C360EF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AC66DF22-C82F-4367-BBEE-3CB63A918BE7}"/>
              </a:ext>
            </a:extLst>
          </p:cNvPr>
          <p:cNvSpPr txBox="1">
            <a:spLocks/>
          </p:cNvSpPr>
          <p:nvPr/>
        </p:nvSpPr>
        <p:spPr>
          <a:xfrm>
            <a:off x="677334" y="402086"/>
            <a:ext cx="9915638" cy="1570892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dirty="0">
                <a:solidFill>
                  <a:srgbClr val="FF0000"/>
                </a:solidFill>
              </a:rPr>
              <a:t>Юнармейцы с офицерами полигона после проведения урока мужества 22 февраля 2020 года</a:t>
            </a:r>
            <a:br>
              <a:rPr lang="ru-RU" sz="2400" dirty="0">
                <a:solidFill>
                  <a:srgbClr val="FF0000"/>
                </a:solidFill>
              </a:rPr>
            </a:br>
            <a:r>
              <a:rPr lang="ru-RU" sz="2400" dirty="0">
                <a:solidFill>
                  <a:srgbClr val="FF0000"/>
                </a:solidFill>
              </a:rPr>
              <a:t>Юнармейцы на торжественном мероприятии посвященном годовщине вывода советских войск из Афганистана</a:t>
            </a:r>
          </a:p>
        </p:txBody>
      </p:sp>
      <p:pic>
        <p:nvPicPr>
          <p:cNvPr id="7" name="Объект 4">
            <a:extLst>
              <a:ext uri="{FF2B5EF4-FFF2-40B4-BE49-F238E27FC236}">
                <a16:creationId xmlns:a16="http://schemas.microsoft.com/office/drawing/2014/main" xmlns="" id="{4C3E2C73-D8E0-43E8-AE3D-7D5E520F77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08" y="2310010"/>
            <a:ext cx="4860925" cy="3645693"/>
          </a:xfrm>
          <a:prstGeom prst="rect">
            <a:avLst/>
          </a:prstGeom>
        </p:spPr>
      </p:pic>
      <p:pic>
        <p:nvPicPr>
          <p:cNvPr id="8" name="Объект 5">
            <a:extLst>
              <a:ext uri="{FF2B5EF4-FFF2-40B4-BE49-F238E27FC236}">
                <a16:creationId xmlns:a16="http://schemas.microsoft.com/office/drawing/2014/main" xmlns="" id="{D2BFCB2E-EB2D-4697-B82E-2AB22BEABD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741" y="2173184"/>
            <a:ext cx="6755742" cy="3800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13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3EAB838-010E-4A97-A8DC-0A14C360EF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224BEA5A-BF6F-42B0-816B-F69812B77407}"/>
              </a:ext>
            </a:extLst>
          </p:cNvPr>
          <p:cNvSpPr txBox="1">
            <a:spLocks/>
          </p:cNvSpPr>
          <p:nvPr/>
        </p:nvSpPr>
        <p:spPr>
          <a:xfrm>
            <a:off x="2339376" y="85740"/>
            <a:ext cx="7073435" cy="580656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dirty="0"/>
              <a:t>Проведение акции «Дорога памяти»</a:t>
            </a:r>
            <a:br>
              <a:rPr lang="ru-RU" sz="3200" dirty="0"/>
            </a:br>
            <a:endParaRPr lang="ru-RU" sz="3200" dirty="0"/>
          </a:p>
        </p:txBody>
      </p:sp>
      <p:pic>
        <p:nvPicPr>
          <p:cNvPr id="5" name="Объект 3">
            <a:extLst>
              <a:ext uri="{FF2B5EF4-FFF2-40B4-BE49-F238E27FC236}">
                <a16:creationId xmlns:a16="http://schemas.microsoft.com/office/drawing/2014/main" xmlns="" id="{E98F6016-ABDC-4F02-BD5A-9CBACC9A36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988" y="752136"/>
            <a:ext cx="7790212" cy="58426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1869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3EAB838-010E-4A97-A8DC-0A14C360EF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997498D-BAE5-4657-A43D-BAF44B3B82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79" y="0"/>
            <a:ext cx="97104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05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3EAB838-010E-4A97-A8DC-0A14C360EF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411C83D-465F-4743-98E4-E1F7128EC0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1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3EAB838-010E-4A97-A8DC-0A14C360EF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098" name="Picture 2" descr="D:\ВР\Фото, Видео\2021-2022\Открытие памятника 23.02\IMG-20220223-WA00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965" y="17626"/>
            <a:ext cx="9096997" cy="682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AC66DF22-C82F-4367-BBEE-3CB63A918BE7}"/>
              </a:ext>
            </a:extLst>
          </p:cNvPr>
          <p:cNvSpPr txBox="1">
            <a:spLocks/>
          </p:cNvSpPr>
          <p:nvPr/>
        </p:nvSpPr>
        <p:spPr>
          <a:xfrm>
            <a:off x="1260943" y="5213804"/>
            <a:ext cx="9361039" cy="1169903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dirty="0">
                <a:solidFill>
                  <a:srgbClr val="FF0000"/>
                </a:solidFill>
              </a:rPr>
              <a:t>Юнармейцы </a:t>
            </a:r>
            <a:r>
              <a:rPr lang="ru-RU" sz="2400" dirty="0" smtClean="0">
                <a:solidFill>
                  <a:srgbClr val="FF0000"/>
                </a:solidFill>
              </a:rPr>
              <a:t>приняли участие в мероприятии, посвященному открытию памятника воинам интернационалистам.</a:t>
            </a:r>
          </a:p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23.02.2022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31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3EAB838-010E-4A97-A8DC-0A14C360EF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 descr="D:\ВР\Юнармия\Фото отряда\IMG-20220509-WA008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095" y="0"/>
            <a:ext cx="9683809" cy="6846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467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3EAB838-010E-4A97-A8DC-0A14C360EF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D:\ВР\Юнармия\Фото отряда\юн арм 20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275" y="-54406"/>
            <a:ext cx="9777449" cy="6912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59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3EAB838-010E-4A97-A8DC-0A14C360EF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Объект 4">
            <a:extLst>
              <a:ext uri="{FF2B5EF4-FFF2-40B4-BE49-F238E27FC236}">
                <a16:creationId xmlns:a16="http://schemas.microsoft.com/office/drawing/2014/main" xmlns="" id="{2EB18D93-EFD9-4EEE-B54A-E37ADA01D3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87" y="1097078"/>
            <a:ext cx="9826208" cy="5532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Заголовок 2">
            <a:extLst>
              <a:ext uri="{FF2B5EF4-FFF2-40B4-BE49-F238E27FC236}">
                <a16:creationId xmlns:a16="http://schemas.microsoft.com/office/drawing/2014/main" xmlns="" id="{60613FF8-8208-4573-9432-7128FC2A088F}"/>
              </a:ext>
            </a:extLst>
          </p:cNvPr>
          <p:cNvSpPr txBox="1">
            <a:spLocks/>
          </p:cNvSpPr>
          <p:nvPr/>
        </p:nvSpPr>
        <p:spPr>
          <a:xfrm>
            <a:off x="1048987" y="206174"/>
            <a:ext cx="10094026" cy="68473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>
                <a:solidFill>
                  <a:srgbClr val="FF0000"/>
                </a:solidFill>
              </a:rPr>
              <a:t>Я Юнармия 21-23 февраля 2018 года городе Москве. Юнармейцы с олимпийской чемпионкой Слесаренко Е.В.</a:t>
            </a:r>
            <a:br>
              <a:rPr lang="ru-RU" sz="2000">
                <a:solidFill>
                  <a:srgbClr val="FF0000"/>
                </a:solidFill>
              </a:rPr>
            </a:br>
            <a:endParaRPr lang="ru-RU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47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3EAB838-010E-4A97-A8DC-0A14C360EF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74" name="Picture 2" descr="D:\ВР\Юнармия\Фото отряда\IMG_62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964" y="-19405"/>
            <a:ext cx="9725391" cy="687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AC66DF22-C82F-4367-BBEE-3CB63A918BE7}"/>
              </a:ext>
            </a:extLst>
          </p:cNvPr>
          <p:cNvSpPr txBox="1">
            <a:spLocks/>
          </p:cNvSpPr>
          <p:nvPr/>
        </p:nvSpPr>
        <p:spPr>
          <a:xfrm>
            <a:off x="1942964" y="154695"/>
            <a:ext cx="8306072" cy="682794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Юнармейский вальс на день РВСН. 17.12.2022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92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3EAB838-010E-4A97-A8DC-0A14C360EF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94BADEEF-28E6-4A15-AFBE-2DC6894826A0}"/>
              </a:ext>
            </a:extLst>
          </p:cNvPr>
          <p:cNvSpPr txBox="1">
            <a:spLocks/>
          </p:cNvSpPr>
          <p:nvPr/>
        </p:nvSpPr>
        <p:spPr>
          <a:xfrm>
            <a:off x="1055077" y="770206"/>
            <a:ext cx="9861452" cy="5317587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Вся проводимая работа с юнармейским отрядом направлена на воспитание патриотизма, привитие чувства взаимопомощи, уважения к истории и традициям государства, ведению здорового образа жизни.</a:t>
            </a:r>
            <a:br>
              <a:rPr lang="ru-RU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43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3EAB838-010E-4A97-A8DC-0A14C360EF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Объект 3">
            <a:extLst>
              <a:ext uri="{FF2B5EF4-FFF2-40B4-BE49-F238E27FC236}">
                <a16:creationId xmlns:a16="http://schemas.microsoft.com/office/drawing/2014/main" xmlns="" id="{DD94B28E-4375-4B14-9BD5-84A725C545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62" y="2927971"/>
            <a:ext cx="4475863" cy="2510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Объект 5">
            <a:extLst>
              <a:ext uri="{FF2B5EF4-FFF2-40B4-BE49-F238E27FC236}">
                <a16:creationId xmlns:a16="http://schemas.microsoft.com/office/drawing/2014/main" xmlns="" id="{799432D7-B015-4D91-BC74-315BB8EFD1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524" y="2927972"/>
            <a:ext cx="6779242" cy="2510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20F6193E-36EC-424A-8A2E-1F31F2D0E440}"/>
              </a:ext>
            </a:extLst>
          </p:cNvPr>
          <p:cNvSpPr txBox="1">
            <a:spLocks/>
          </p:cNvSpPr>
          <p:nvPr/>
        </p:nvSpPr>
        <p:spPr>
          <a:xfrm>
            <a:off x="647387" y="145366"/>
            <a:ext cx="10897226" cy="2049194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>
                <a:solidFill>
                  <a:srgbClr val="FF0000"/>
                </a:solidFill>
              </a:rPr>
              <a:t>26 апреля 2018 года в гарнизонном доме офицеров в торжественной обстановке командир войсковой части 03080 полковник Коноваленков Е.В. вручил знамя юнармейскому отряду «Орленок» ФГКОУ «СОШ №3», юнармейцы принесли клятву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88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3EAB838-010E-4A97-A8DC-0A14C360EF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Объект 4">
            <a:extLst>
              <a:ext uri="{FF2B5EF4-FFF2-40B4-BE49-F238E27FC236}">
                <a16:creationId xmlns:a16="http://schemas.microsoft.com/office/drawing/2014/main" xmlns="" id="{550BF4A9-97A3-47DF-861D-AC0552348B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38" y="1992086"/>
            <a:ext cx="5248422" cy="35003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Объект 5">
            <a:extLst>
              <a:ext uri="{FF2B5EF4-FFF2-40B4-BE49-F238E27FC236}">
                <a16:creationId xmlns:a16="http://schemas.microsoft.com/office/drawing/2014/main" xmlns="" id="{E56DEFAF-BC19-49C3-B83E-CA5206E887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897" y="1665892"/>
            <a:ext cx="5875606" cy="41527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D9A5271E-2650-471C-BA6F-0BCFFF5B7D15}"/>
              </a:ext>
            </a:extLst>
          </p:cNvPr>
          <p:cNvSpPr txBox="1">
            <a:spLocks/>
          </p:cNvSpPr>
          <p:nvPr/>
        </p:nvSpPr>
        <p:spPr>
          <a:xfrm>
            <a:off x="1793563" y="172546"/>
            <a:ext cx="8596668" cy="995072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>
                <a:solidFill>
                  <a:srgbClr val="FF0000"/>
                </a:solidFill>
              </a:rPr>
              <a:t>Участие юнармейцев в акции «Бессмертный полк» города Приозерск, 8 мая 2018 года</a:t>
            </a:r>
          </a:p>
        </p:txBody>
      </p:sp>
    </p:spTree>
    <p:extLst>
      <p:ext uri="{BB962C8B-B14F-4D97-AF65-F5344CB8AC3E}">
        <p14:creationId xmlns:p14="http://schemas.microsoft.com/office/powerpoint/2010/main" val="351857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3EAB838-010E-4A97-A8DC-0A14C360EF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89B16B0C-8F88-4E61-8CC2-4BC4F68AB85A}"/>
              </a:ext>
            </a:extLst>
          </p:cNvPr>
          <p:cNvSpPr txBox="1">
            <a:spLocks/>
          </p:cNvSpPr>
          <p:nvPr/>
        </p:nvSpPr>
        <p:spPr>
          <a:xfrm>
            <a:off x="621062" y="282918"/>
            <a:ext cx="9957841" cy="899630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dirty="0">
                <a:solidFill>
                  <a:srgbClr val="FF0000"/>
                </a:solidFill>
              </a:rPr>
              <a:t>Участие юнармейского отряда «Орленок» в Параде Победы в составе воинских частей Приозерского гарнизона 9 мая 2018 года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3B8EAD49-CB9C-4EF0-9D1A-845F73B7B4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470" y="1603718"/>
            <a:ext cx="6834231" cy="48331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A11A190B-AF49-4E6D-B859-A14215C32D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28" y="2222442"/>
            <a:ext cx="4846143" cy="32307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0012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3EAB838-010E-4A97-A8DC-0A14C360EF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7D137FF1-DC4E-472F-BE33-6A0FA687C358}"/>
              </a:ext>
            </a:extLst>
          </p:cNvPr>
          <p:cNvSpPr txBox="1">
            <a:spLocks/>
          </p:cNvSpPr>
          <p:nvPr/>
        </p:nvSpPr>
        <p:spPr>
          <a:xfrm>
            <a:off x="1165014" y="366348"/>
            <a:ext cx="10234506" cy="94488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dirty="0">
                <a:solidFill>
                  <a:srgbClr val="FF0000"/>
                </a:solidFill>
              </a:rPr>
              <a:t>17 декабря 2018 года состоялось выступление на торжественном мероприятии посвященном дню РВСН в гарнизонном доме офицеров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6C845403-F3B0-4A37-AF87-0D961DE7D6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33" y="1838049"/>
            <a:ext cx="5569367" cy="3937912"/>
          </a:xfrm>
          <a:prstGeom prst="rect">
            <a:avLst/>
          </a:prstGeom>
        </p:spPr>
      </p:pic>
      <p:pic>
        <p:nvPicPr>
          <p:cNvPr id="6" name="Объект 7">
            <a:extLst>
              <a:ext uri="{FF2B5EF4-FFF2-40B4-BE49-F238E27FC236}">
                <a16:creationId xmlns:a16="http://schemas.microsoft.com/office/drawing/2014/main" xmlns="" id="{DEC3BDA3-5802-494C-ACF6-62D001DA98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633" y="2611193"/>
            <a:ext cx="4748113" cy="316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43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3EAB838-010E-4A97-A8DC-0A14C360EF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50ECE130-E8CC-4123-9632-6E13F8262F8A}"/>
              </a:ext>
            </a:extLst>
          </p:cNvPr>
          <p:cNvSpPr txBox="1">
            <a:spLocks/>
          </p:cNvSpPr>
          <p:nvPr/>
        </p:nvSpPr>
        <p:spPr>
          <a:xfrm>
            <a:off x="2071350" y="289560"/>
            <a:ext cx="7651770" cy="1249680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dirty="0">
                <a:solidFill>
                  <a:srgbClr val="FF0000"/>
                </a:solidFill>
              </a:rPr>
              <a:t>Горнолыжный курорт «</a:t>
            </a:r>
            <a:r>
              <a:rPr lang="ru-RU" dirty="0" err="1">
                <a:solidFill>
                  <a:srgbClr val="FF0000"/>
                </a:solidFill>
              </a:rPr>
              <a:t>Чимбулак</a:t>
            </a:r>
            <a:r>
              <a:rPr lang="ru-RU" dirty="0">
                <a:solidFill>
                  <a:srgbClr val="FF0000"/>
                </a:solidFill>
              </a:rPr>
              <a:t>»</a:t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>У памятника героев-панфиловцев</a:t>
            </a:r>
          </a:p>
        </p:txBody>
      </p:sp>
      <p:pic>
        <p:nvPicPr>
          <p:cNvPr id="5" name="Объект 5">
            <a:extLst>
              <a:ext uri="{FF2B5EF4-FFF2-40B4-BE49-F238E27FC236}">
                <a16:creationId xmlns:a16="http://schemas.microsoft.com/office/drawing/2014/main" xmlns="" id="{9DA270D6-49D1-46EB-8243-77652F3171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081" y="1830897"/>
            <a:ext cx="5524530" cy="4143397"/>
          </a:xfrm>
          <a:prstGeom prst="rect">
            <a:avLst/>
          </a:prstGeom>
        </p:spPr>
      </p:pic>
      <p:pic>
        <p:nvPicPr>
          <p:cNvPr id="6" name="Объект 7">
            <a:extLst>
              <a:ext uri="{FF2B5EF4-FFF2-40B4-BE49-F238E27FC236}">
                <a16:creationId xmlns:a16="http://schemas.microsoft.com/office/drawing/2014/main" xmlns="" id="{0BE3376A-300F-447D-9AFD-775AA918DC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90" y="1828800"/>
            <a:ext cx="5524531" cy="4096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99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3EAB838-010E-4A97-A8DC-0A14C360EF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7BB00593-4AF1-414E-83D2-1A473662C853}"/>
              </a:ext>
            </a:extLst>
          </p:cNvPr>
          <p:cNvSpPr txBox="1">
            <a:spLocks/>
          </p:cNvSpPr>
          <p:nvPr/>
        </p:nvSpPr>
        <p:spPr>
          <a:xfrm>
            <a:off x="190500" y="292497"/>
            <a:ext cx="11811000" cy="132080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dirty="0">
                <a:solidFill>
                  <a:srgbClr val="FF0000"/>
                </a:solidFill>
              </a:rPr>
              <a:t>Участники танцевально-строевого номера «Идет солдат по городу» с участниками праздничного концерта</a:t>
            </a:r>
            <a:br>
              <a:rPr lang="ru-RU" sz="2400" dirty="0">
                <a:solidFill>
                  <a:srgbClr val="FF0000"/>
                </a:solidFill>
              </a:rPr>
            </a:br>
            <a:r>
              <a:rPr lang="ru-RU" sz="2400" dirty="0">
                <a:solidFill>
                  <a:srgbClr val="FF0000"/>
                </a:solidFill>
              </a:rPr>
              <a:t>Офицеры полигона с юнармейским отрядом после проведения урока мужества</a:t>
            </a:r>
          </a:p>
        </p:txBody>
      </p:sp>
      <p:pic>
        <p:nvPicPr>
          <p:cNvPr id="5" name="Объект 5">
            <a:extLst>
              <a:ext uri="{FF2B5EF4-FFF2-40B4-BE49-F238E27FC236}">
                <a16:creationId xmlns:a16="http://schemas.microsoft.com/office/drawing/2014/main" xmlns="" id="{82B5BC65-3416-4C88-B36A-C35FA96430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125" y="2319716"/>
            <a:ext cx="6424612" cy="3613843"/>
          </a:xfrm>
          <a:prstGeom prst="rect">
            <a:avLst/>
          </a:prstGeom>
        </p:spPr>
      </p:pic>
      <p:pic>
        <p:nvPicPr>
          <p:cNvPr id="6" name="Объект 9">
            <a:extLst>
              <a:ext uri="{FF2B5EF4-FFF2-40B4-BE49-F238E27FC236}">
                <a16:creationId xmlns:a16="http://schemas.microsoft.com/office/drawing/2014/main" xmlns="" id="{4F5741F7-5193-4AB6-8B74-B0FE9498EE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1445"/>
            <a:ext cx="5202819" cy="390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22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942</TotalTime>
  <Words>318</Words>
  <Application>Microsoft Office PowerPoint</Application>
  <PresentationFormat>Произвольный</PresentationFormat>
  <Paragraphs>28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Грань</vt:lpstr>
      <vt:lpstr>Юнармейский отряд имени  Дорохова С.Д.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Привет пап тут заголовок</dc:title>
  <dc:creator>XTreme.ws</dc:creator>
  <cp:lastModifiedBy>СШ№3</cp:lastModifiedBy>
  <cp:revision>104</cp:revision>
  <dcterms:created xsi:type="dcterms:W3CDTF">2020-04-21T17:21:42Z</dcterms:created>
  <dcterms:modified xsi:type="dcterms:W3CDTF">2023-04-07T07:55:08Z</dcterms:modified>
</cp:coreProperties>
</file>